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3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zacharysartor\Desktop\New%20Microsoft%20Office%20Excel%20Work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1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Sheet1!$B$2:$B$197</c:f>
              <c:strCache>
                <c:ptCount val="196"/>
                <c:pt idx="0">
                  <c:v>Norfolk Island</c:v>
                </c:pt>
                <c:pt idx="1">
                  <c:v>Guernsey</c:v>
                </c:pt>
                <c:pt idx="2">
                  <c:v>Isle of Man</c:v>
                </c:pt>
                <c:pt idx="3">
                  <c:v>Uzbekistan</c:v>
                </c:pt>
                <c:pt idx="4">
                  <c:v>Jersey</c:v>
                </c:pt>
                <c:pt idx="5">
                  <c:v>Faroe Islands</c:v>
                </c:pt>
                <c:pt idx="6">
                  <c:v>Azerbaijan</c:v>
                </c:pt>
                <c:pt idx="7">
                  <c:v>Liechtenstein</c:v>
                </c:pt>
                <c:pt idx="8">
                  <c:v>Belarus</c:v>
                </c:pt>
                <c:pt idx="9">
                  <c:v>Thailand</c:v>
                </c:pt>
                <c:pt idx="10">
                  <c:v>Cuba</c:v>
                </c:pt>
                <c:pt idx="11">
                  <c:v>Gibraltar</c:v>
                </c:pt>
                <c:pt idx="12">
                  <c:v>Kiribati</c:v>
                </c:pt>
                <c:pt idx="13">
                  <c:v>Bermuda</c:v>
                </c:pt>
                <c:pt idx="14">
                  <c:v>Iceland</c:v>
                </c:pt>
                <c:pt idx="15">
                  <c:v>Kuwait</c:v>
                </c:pt>
                <c:pt idx="16">
                  <c:v>United Arab Emirates</c:v>
                </c:pt>
                <c:pt idx="17">
                  <c:v>Vietnam</c:v>
                </c:pt>
                <c:pt idx="18">
                  <c:v>Laos</c:v>
                </c:pt>
                <c:pt idx="19">
                  <c:v>Bangladesh</c:v>
                </c:pt>
                <c:pt idx="20">
                  <c:v>Cambodia</c:v>
                </c:pt>
                <c:pt idx="21">
                  <c:v>San Marino</c:v>
                </c:pt>
                <c:pt idx="22">
                  <c:v>Qatar</c:v>
                </c:pt>
                <c:pt idx="23">
                  <c:v>Nigeria</c:v>
                </c:pt>
                <c:pt idx="24">
                  <c:v>British Virgin Islands</c:v>
                </c:pt>
                <c:pt idx="25">
                  <c:v>Singapore</c:v>
                </c:pt>
                <c:pt idx="26">
                  <c:v>Ukraine</c:v>
                </c:pt>
                <c:pt idx="27">
                  <c:v>Mexico</c:v>
                </c:pt>
                <c:pt idx="28">
                  <c:v>Malaysia</c:v>
                </c:pt>
                <c:pt idx="29">
                  <c:v>Korea, South</c:v>
                </c:pt>
                <c:pt idx="30">
                  <c:v>New Zealand</c:v>
                </c:pt>
                <c:pt idx="31">
                  <c:v>Switzerland</c:v>
                </c:pt>
                <c:pt idx="32">
                  <c:v>Cyprus</c:v>
                </c:pt>
                <c:pt idx="33">
                  <c:v>Cayman Islands</c:v>
                </c:pt>
                <c:pt idx="34">
                  <c:v>Macau</c:v>
                </c:pt>
                <c:pt idx="35">
                  <c:v>Taiwan</c:v>
                </c:pt>
                <c:pt idx="36">
                  <c:v>Palau</c:v>
                </c:pt>
                <c:pt idx="37">
                  <c:v>Ireland</c:v>
                </c:pt>
                <c:pt idx="38">
                  <c:v>Japan</c:v>
                </c:pt>
                <c:pt idx="39">
                  <c:v>Luxembourg</c:v>
                </c:pt>
                <c:pt idx="40">
                  <c:v>Saint Kitts and Nevis</c:v>
                </c:pt>
                <c:pt idx="41">
                  <c:v>Norway</c:v>
                </c:pt>
                <c:pt idx="42">
                  <c:v>United Kingdom</c:v>
                </c:pt>
                <c:pt idx="43">
                  <c:v>Brunei</c:v>
                </c:pt>
                <c:pt idx="44">
                  <c:v>Lithuania</c:v>
                </c:pt>
                <c:pt idx="45">
                  <c:v>Burma</c:v>
                </c:pt>
                <c:pt idx="46">
                  <c:v>Australia</c:v>
                </c:pt>
                <c:pt idx="47">
                  <c:v>United States</c:v>
                </c:pt>
                <c:pt idx="48">
                  <c:v>Austria</c:v>
                </c:pt>
                <c:pt idx="49">
                  <c:v>Hong Kong</c:v>
                </c:pt>
                <c:pt idx="50">
                  <c:v>Cyprus</c:v>
                </c:pt>
                <c:pt idx="51">
                  <c:v>Nicaragua</c:v>
                </c:pt>
                <c:pt idx="52">
                  <c:v>Denmark</c:v>
                </c:pt>
                <c:pt idx="53">
                  <c:v>Sweden</c:v>
                </c:pt>
                <c:pt idx="54">
                  <c:v>Romania</c:v>
                </c:pt>
                <c:pt idx="55">
                  <c:v>Montserrat</c:v>
                </c:pt>
                <c:pt idx="56">
                  <c:v>Virgin Islands</c:v>
                </c:pt>
                <c:pt idx="57">
                  <c:v>El Salvador</c:v>
                </c:pt>
                <c:pt idx="58">
                  <c:v>Costa Rica</c:v>
                </c:pt>
                <c:pt idx="59">
                  <c:v>Netherlands</c:v>
                </c:pt>
                <c:pt idx="60">
                  <c:v>Pakistan</c:v>
                </c:pt>
                <c:pt idx="61">
                  <c:v>Mongolia</c:v>
                </c:pt>
                <c:pt idx="62">
                  <c:v>Canada</c:v>
                </c:pt>
                <c:pt idx="63">
                  <c:v>Hungary</c:v>
                </c:pt>
                <c:pt idx="64">
                  <c:v>Aruba</c:v>
                </c:pt>
                <c:pt idx="65">
                  <c:v>Guatemala</c:v>
                </c:pt>
                <c:pt idx="66">
                  <c:v>Latvia</c:v>
                </c:pt>
                <c:pt idx="67">
                  <c:v>Fiji</c:v>
                </c:pt>
                <c:pt idx="68">
                  <c:v>Peru</c:v>
                </c:pt>
                <c:pt idx="69">
                  <c:v>Portugal</c:v>
                </c:pt>
                <c:pt idx="70">
                  <c:v>Russia</c:v>
                </c:pt>
                <c:pt idx="71">
                  <c:v>Sri Lanka</c:v>
                </c:pt>
                <c:pt idx="72">
                  <c:v>Italy</c:v>
                </c:pt>
                <c:pt idx="73">
                  <c:v>Malta</c:v>
                </c:pt>
                <c:pt idx="74">
                  <c:v>Estonia</c:v>
                </c:pt>
                <c:pt idx="75">
                  <c:v>Anguilla</c:v>
                </c:pt>
                <c:pt idx="76">
                  <c:v>Bolivia</c:v>
                </c:pt>
                <c:pt idx="77">
                  <c:v>Trinidad and Tobago</c:v>
                </c:pt>
                <c:pt idx="78">
                  <c:v>Moldova</c:v>
                </c:pt>
                <c:pt idx="79">
                  <c:v>Central African Republic</c:v>
                </c:pt>
                <c:pt idx="80">
                  <c:v>Chile</c:v>
                </c:pt>
                <c:pt idx="81">
                  <c:v>Kazakhstan</c:v>
                </c:pt>
                <c:pt idx="82">
                  <c:v>Belgium</c:v>
                </c:pt>
                <c:pt idx="83">
                  <c:v>Finland</c:v>
                </c:pt>
                <c:pt idx="84">
                  <c:v>Philippines</c:v>
                </c:pt>
                <c:pt idx="85">
                  <c:v>Czech Republic</c:v>
                </c:pt>
                <c:pt idx="86">
                  <c:v>India</c:v>
                </c:pt>
                <c:pt idx="87">
                  <c:v>China</c:v>
                </c:pt>
                <c:pt idx="88">
                  <c:v>Israel</c:v>
                </c:pt>
                <c:pt idx="89">
                  <c:v>Spain</c:v>
                </c:pt>
                <c:pt idx="90">
                  <c:v>European Union</c:v>
                </c:pt>
                <c:pt idx="91">
                  <c:v>Egypt</c:v>
                </c:pt>
                <c:pt idx="92">
                  <c:v>Suriname</c:v>
                </c:pt>
                <c:pt idx="93">
                  <c:v>Mauritius</c:v>
                </c:pt>
                <c:pt idx="94">
                  <c:v>Brazil</c:v>
                </c:pt>
                <c:pt idx="95">
                  <c:v>Panama</c:v>
                </c:pt>
                <c:pt idx="96">
                  <c:v>France</c:v>
                </c:pt>
                <c:pt idx="97">
                  <c:v>Greece</c:v>
                </c:pt>
                <c:pt idx="98">
                  <c:v>Greenland</c:v>
                </c:pt>
                <c:pt idx="99">
                  <c:v>Turks and Caicos Islands</c:v>
                </c:pt>
                <c:pt idx="100">
                  <c:v>Slovenia</c:v>
                </c:pt>
                <c:pt idx="101">
                  <c:v>Bahamas, The</c:v>
                </c:pt>
                <c:pt idx="102">
                  <c:v>Turkey</c:v>
                </c:pt>
                <c:pt idx="103">
                  <c:v>Saint Pierre and Miquelon</c:v>
                </c:pt>
                <c:pt idx="104">
                  <c:v>Barbados</c:v>
                </c:pt>
                <c:pt idx="105">
                  <c:v>Ecuador</c:v>
                </c:pt>
                <c:pt idx="106">
                  <c:v>Antigua and Barbuda</c:v>
                </c:pt>
                <c:pt idx="107">
                  <c:v>Morocco</c:v>
                </c:pt>
                <c:pt idx="108">
                  <c:v>Iran</c:v>
                </c:pt>
                <c:pt idx="109">
                  <c:v>Guam</c:v>
                </c:pt>
                <c:pt idx="110">
                  <c:v>Bulgaria</c:v>
                </c:pt>
                <c:pt idx="111">
                  <c:v>Jamaica</c:v>
                </c:pt>
                <c:pt idx="112">
                  <c:v>Argentina</c:v>
                </c:pt>
                <c:pt idx="113">
                  <c:v>Germany</c:v>
                </c:pt>
                <c:pt idx="114">
                  <c:v>Slovakia</c:v>
                </c:pt>
                <c:pt idx="115">
                  <c:v>Colombia</c:v>
                </c:pt>
                <c:pt idx="116">
                  <c:v>French Polynesia</c:v>
                </c:pt>
                <c:pt idx="117">
                  <c:v>Indonesia</c:v>
                </c:pt>
                <c:pt idx="118">
                  <c:v>Puerto Rico</c:v>
                </c:pt>
                <c:pt idx="119">
                  <c:v>Tajikistan</c:v>
                </c:pt>
                <c:pt idx="120">
                  <c:v>Uruguay</c:v>
                </c:pt>
                <c:pt idx="121">
                  <c:v>Venezuela</c:v>
                </c:pt>
                <c:pt idx="122">
                  <c:v>Syria</c:v>
                </c:pt>
                <c:pt idx="123">
                  <c:v>Grenada</c:v>
                </c:pt>
                <c:pt idx="124">
                  <c:v>Jordan</c:v>
                </c:pt>
                <c:pt idx="125">
                  <c:v>Georgia</c:v>
                </c:pt>
                <c:pt idx="126">
                  <c:v>Belize</c:v>
                </c:pt>
                <c:pt idx="127">
                  <c:v>Cook Islands</c:v>
                </c:pt>
                <c:pt idx="128">
                  <c:v>Tonga</c:v>
                </c:pt>
                <c:pt idx="129">
                  <c:v>Saudi Arabia</c:v>
                </c:pt>
                <c:pt idx="130">
                  <c:v>Cote d'Ivoire</c:v>
                </c:pt>
                <c:pt idx="131">
                  <c:v>Saint Helena</c:v>
                </c:pt>
                <c:pt idx="132">
                  <c:v>Tunisia</c:v>
                </c:pt>
                <c:pt idx="133">
                  <c:v>Albania</c:v>
                </c:pt>
                <c:pt idx="134">
                  <c:v>Mali</c:v>
                </c:pt>
                <c:pt idx="135">
                  <c:v>Bahrain</c:v>
                </c:pt>
                <c:pt idx="136">
                  <c:v>Saint Vincent and the Grenadines</c:v>
                </c:pt>
                <c:pt idx="137">
                  <c:v>Oman</c:v>
                </c:pt>
                <c:pt idx="138">
                  <c:v>Paraguay</c:v>
                </c:pt>
                <c:pt idx="139">
                  <c:v>Dominican Republic</c:v>
                </c:pt>
                <c:pt idx="140">
                  <c:v>Netherlands Antilles</c:v>
                </c:pt>
                <c:pt idx="141">
                  <c:v>Algeria</c:v>
                </c:pt>
                <c:pt idx="142">
                  <c:v>New Caledonia</c:v>
                </c:pt>
                <c:pt idx="143">
                  <c:v>Croatia</c:v>
                </c:pt>
                <c:pt idx="144">
                  <c:v>Lebanon</c:v>
                </c:pt>
                <c:pt idx="145">
                  <c:v>Kyrgyzstan</c:v>
                </c:pt>
                <c:pt idx="146">
                  <c:v>Poland</c:v>
                </c:pt>
                <c:pt idx="147">
                  <c:v>Sudan</c:v>
                </c:pt>
                <c:pt idx="148">
                  <c:v>French Guiana</c:v>
                </c:pt>
                <c:pt idx="149">
                  <c:v>West Bank</c:v>
                </c:pt>
                <c:pt idx="150">
                  <c:v>Comoros</c:v>
                </c:pt>
                <c:pt idx="151">
                  <c:v>Saint Lucia</c:v>
                </c:pt>
                <c:pt idx="152">
                  <c:v>Mauritania</c:v>
                </c:pt>
                <c:pt idx="153">
                  <c:v>Ghana</c:v>
                </c:pt>
                <c:pt idx="154">
                  <c:v>Cape Verde</c:v>
                </c:pt>
                <c:pt idx="155">
                  <c:v>Mozambique</c:v>
                </c:pt>
                <c:pt idx="156">
                  <c:v>Gabon</c:v>
                </c:pt>
                <c:pt idx="157">
                  <c:v>Micronesia, Federated States of</c:v>
                </c:pt>
                <c:pt idx="158">
                  <c:v>Monaco</c:v>
                </c:pt>
                <c:pt idx="159">
                  <c:v>Dominica</c:v>
                </c:pt>
                <c:pt idx="160">
                  <c:v>Botswana</c:v>
                </c:pt>
                <c:pt idx="161">
                  <c:v>Iraq</c:v>
                </c:pt>
                <c:pt idx="162">
                  <c:v>South Africa</c:v>
                </c:pt>
                <c:pt idx="163">
                  <c:v>Guadeloupe</c:v>
                </c:pt>
                <c:pt idx="164">
                  <c:v>Martinique</c:v>
                </c:pt>
                <c:pt idx="165">
                  <c:v>Montenegro</c:v>
                </c:pt>
                <c:pt idx="166">
                  <c:v>Honduras</c:v>
                </c:pt>
                <c:pt idx="167">
                  <c:v>American Samoa</c:v>
                </c:pt>
                <c:pt idx="168">
                  <c:v>Cameroon</c:v>
                </c:pt>
                <c:pt idx="169">
                  <c:v>Libya</c:v>
                </c:pt>
                <c:pt idx="170">
                  <c:v>Equatorial Guinea</c:v>
                </c:pt>
                <c:pt idx="171">
                  <c:v>World</c:v>
                </c:pt>
                <c:pt idx="172">
                  <c:v>Marshall Islands</c:v>
                </c:pt>
                <c:pt idx="173">
                  <c:v>Gaza Strip</c:v>
                </c:pt>
                <c:pt idx="174">
                  <c:v>Reunion</c:v>
                </c:pt>
                <c:pt idx="175">
                  <c:v>Armenia</c:v>
                </c:pt>
                <c:pt idx="176">
                  <c:v>Serbia</c:v>
                </c:pt>
                <c:pt idx="177">
                  <c:v>Mayotte</c:v>
                </c:pt>
                <c:pt idx="178">
                  <c:v>Namibia</c:v>
                </c:pt>
                <c:pt idx="179">
                  <c:v>Yemen</c:v>
                </c:pt>
                <c:pt idx="180">
                  <c:v>Macedonia</c:v>
                </c:pt>
                <c:pt idx="181">
                  <c:v>Afghanistan</c:v>
                </c:pt>
                <c:pt idx="182">
                  <c:v>Swaziland</c:v>
                </c:pt>
                <c:pt idx="183">
                  <c:v>Kenya</c:v>
                </c:pt>
                <c:pt idx="184">
                  <c:v>Nepal</c:v>
                </c:pt>
                <c:pt idx="185">
                  <c:v>Lesotho</c:v>
                </c:pt>
                <c:pt idx="186">
                  <c:v>Bosnia and Herzegovina</c:v>
                </c:pt>
                <c:pt idx="187">
                  <c:v>Senegal</c:v>
                </c:pt>
                <c:pt idx="188">
                  <c:v>Djibouti</c:v>
                </c:pt>
                <c:pt idx="189">
                  <c:v>East Timor</c:v>
                </c:pt>
                <c:pt idx="190">
                  <c:v>Zambia</c:v>
                </c:pt>
                <c:pt idx="191">
                  <c:v>Cocos (Keeling) Islands</c:v>
                </c:pt>
                <c:pt idx="192">
                  <c:v>Turkmenistan</c:v>
                </c:pt>
                <c:pt idx="193">
                  <c:v>Zimbabwe</c:v>
                </c:pt>
                <c:pt idx="194">
                  <c:v>Liberia</c:v>
                </c:pt>
                <c:pt idx="195">
                  <c:v>Nauru</c:v>
                </c:pt>
              </c:strCache>
            </c:strRef>
          </c:cat>
          <c:val>
            <c:numRef>
              <c:f>Sheet1!$C$2:$C$197</c:f>
              <c:numCache>
                <c:formatCode>General</c:formatCode>
                <c:ptCount val="196"/>
                <c:pt idx="0">
                  <c:v>0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0.9</c:v>
                </c:pt>
                <c:pt idx="5">
                  <c:v>1</c:v>
                </c:pt>
                <c:pt idx="6">
                  <c:v>1.1000000000000001</c:v>
                </c:pt>
                <c:pt idx="7">
                  <c:v>1.3</c:v>
                </c:pt>
                <c:pt idx="8">
                  <c:v>1.6</c:v>
                </c:pt>
                <c:pt idx="9">
                  <c:v>1.8</c:v>
                </c:pt>
                <c:pt idx="10">
                  <c:v>1.9</c:v>
                </c:pt>
                <c:pt idx="11">
                  <c:v>2</c:v>
                </c:pt>
                <c:pt idx="12">
                  <c:v>2</c:v>
                </c:pt>
                <c:pt idx="13">
                  <c:v>2.1</c:v>
                </c:pt>
                <c:pt idx="14">
                  <c:v>2.1</c:v>
                </c:pt>
                <c:pt idx="15">
                  <c:v>2.2000000000000002</c:v>
                </c:pt>
                <c:pt idx="16">
                  <c:v>2.4</c:v>
                </c:pt>
                <c:pt idx="17">
                  <c:v>2.4</c:v>
                </c:pt>
                <c:pt idx="18">
                  <c:v>2.4</c:v>
                </c:pt>
                <c:pt idx="19">
                  <c:v>2.5</c:v>
                </c:pt>
                <c:pt idx="20">
                  <c:v>2.5</c:v>
                </c:pt>
                <c:pt idx="21">
                  <c:v>2.6</c:v>
                </c:pt>
                <c:pt idx="22">
                  <c:v>2.7</c:v>
                </c:pt>
                <c:pt idx="23">
                  <c:v>2.9</c:v>
                </c:pt>
                <c:pt idx="24">
                  <c:v>3</c:v>
                </c:pt>
                <c:pt idx="25">
                  <c:v>3.1</c:v>
                </c:pt>
                <c:pt idx="26">
                  <c:v>3.1</c:v>
                </c:pt>
                <c:pt idx="27">
                  <c:v>3.6</c:v>
                </c:pt>
                <c:pt idx="28">
                  <c:v>3.6</c:v>
                </c:pt>
                <c:pt idx="29">
                  <c:v>3.7</c:v>
                </c:pt>
                <c:pt idx="30">
                  <c:v>3.7</c:v>
                </c:pt>
                <c:pt idx="31">
                  <c:v>3.8</c:v>
                </c:pt>
                <c:pt idx="32">
                  <c:v>4</c:v>
                </c:pt>
                <c:pt idx="33">
                  <c:v>4.0999999999999996</c:v>
                </c:pt>
                <c:pt idx="34">
                  <c:v>4.0999999999999996</c:v>
                </c:pt>
                <c:pt idx="35">
                  <c:v>4.0999999999999996</c:v>
                </c:pt>
                <c:pt idx="36">
                  <c:v>4.2</c:v>
                </c:pt>
                <c:pt idx="37">
                  <c:v>4.3</c:v>
                </c:pt>
                <c:pt idx="38">
                  <c:v>4.4000000000000004</c:v>
                </c:pt>
                <c:pt idx="39">
                  <c:v>4.5</c:v>
                </c:pt>
                <c:pt idx="40">
                  <c:v>4.5</c:v>
                </c:pt>
                <c:pt idx="41">
                  <c:v>4.5999999999999996</c:v>
                </c:pt>
                <c:pt idx="42">
                  <c:v>4.7</c:v>
                </c:pt>
                <c:pt idx="43">
                  <c:v>4.8</c:v>
                </c:pt>
                <c:pt idx="44">
                  <c:v>4.8</c:v>
                </c:pt>
                <c:pt idx="45">
                  <c:v>5</c:v>
                </c:pt>
                <c:pt idx="46">
                  <c:v>5.0999999999999996</c:v>
                </c:pt>
                <c:pt idx="47">
                  <c:v>5.0999999999999996</c:v>
                </c:pt>
                <c:pt idx="48">
                  <c:v>5.2</c:v>
                </c:pt>
                <c:pt idx="49">
                  <c:v>5.5</c:v>
                </c:pt>
                <c:pt idx="50">
                  <c:v>5.6</c:v>
                </c:pt>
                <c:pt idx="51">
                  <c:v>5.6</c:v>
                </c:pt>
                <c:pt idx="52">
                  <c:v>5.7</c:v>
                </c:pt>
                <c:pt idx="53">
                  <c:v>5.8</c:v>
                </c:pt>
                <c:pt idx="54">
                  <c:v>5.9</c:v>
                </c:pt>
                <c:pt idx="55">
                  <c:v>6</c:v>
                </c:pt>
                <c:pt idx="56">
                  <c:v>6.2</c:v>
                </c:pt>
                <c:pt idx="57">
                  <c:v>6.5</c:v>
                </c:pt>
                <c:pt idx="58">
                  <c:v>6.6</c:v>
                </c:pt>
                <c:pt idx="59">
                  <c:v>6.6</c:v>
                </c:pt>
                <c:pt idx="60">
                  <c:v>6.6</c:v>
                </c:pt>
                <c:pt idx="61">
                  <c:v>6.7</c:v>
                </c:pt>
                <c:pt idx="62">
                  <c:v>6.8</c:v>
                </c:pt>
                <c:pt idx="63">
                  <c:v>7.2</c:v>
                </c:pt>
                <c:pt idx="64">
                  <c:v>7.3</c:v>
                </c:pt>
                <c:pt idx="65">
                  <c:v>7.5</c:v>
                </c:pt>
                <c:pt idx="66">
                  <c:v>7.5</c:v>
                </c:pt>
                <c:pt idx="67">
                  <c:v>7.6</c:v>
                </c:pt>
                <c:pt idx="68">
                  <c:v>7.6</c:v>
                </c:pt>
                <c:pt idx="69">
                  <c:v>7.6</c:v>
                </c:pt>
                <c:pt idx="70">
                  <c:v>7.6</c:v>
                </c:pt>
                <c:pt idx="71">
                  <c:v>7.7</c:v>
                </c:pt>
                <c:pt idx="72">
                  <c:v>7.7</c:v>
                </c:pt>
                <c:pt idx="73">
                  <c:v>7.8</c:v>
                </c:pt>
                <c:pt idx="74">
                  <c:v>7.9</c:v>
                </c:pt>
                <c:pt idx="75">
                  <c:v>8</c:v>
                </c:pt>
                <c:pt idx="76">
                  <c:v>8</c:v>
                </c:pt>
                <c:pt idx="77">
                  <c:v>8</c:v>
                </c:pt>
                <c:pt idx="78">
                  <c:v>8</c:v>
                </c:pt>
                <c:pt idx="79">
                  <c:v>8</c:v>
                </c:pt>
                <c:pt idx="80">
                  <c:v>8.1</c:v>
                </c:pt>
                <c:pt idx="81">
                  <c:v>8.1</c:v>
                </c:pt>
                <c:pt idx="82">
                  <c:v>8.4</c:v>
                </c:pt>
                <c:pt idx="83">
                  <c:v>8.4</c:v>
                </c:pt>
                <c:pt idx="84">
                  <c:v>8.6999999999999993</c:v>
                </c:pt>
                <c:pt idx="85">
                  <c:v>8.9</c:v>
                </c:pt>
                <c:pt idx="86">
                  <c:v>8.9</c:v>
                </c:pt>
                <c:pt idx="87">
                  <c:v>9</c:v>
                </c:pt>
                <c:pt idx="88">
                  <c:v>9</c:v>
                </c:pt>
                <c:pt idx="89">
                  <c:v>9.1999999999999993</c:v>
                </c:pt>
                <c:pt idx="90">
                  <c:v>9.4</c:v>
                </c:pt>
                <c:pt idx="91">
                  <c:v>9.5</c:v>
                </c:pt>
                <c:pt idx="92">
                  <c:v>9.5</c:v>
                </c:pt>
                <c:pt idx="93">
                  <c:v>9.6</c:v>
                </c:pt>
                <c:pt idx="94">
                  <c:v>9.8000000000000007</c:v>
                </c:pt>
                <c:pt idx="95">
                  <c:v>9.8000000000000007</c:v>
                </c:pt>
                <c:pt idx="96">
                  <c:v>9.9</c:v>
                </c:pt>
                <c:pt idx="97">
                  <c:v>9.9</c:v>
                </c:pt>
                <c:pt idx="98">
                  <c:v>10</c:v>
                </c:pt>
                <c:pt idx="99">
                  <c:v>10</c:v>
                </c:pt>
                <c:pt idx="100">
                  <c:v>10.1</c:v>
                </c:pt>
                <c:pt idx="101">
                  <c:v>10.199999999999999</c:v>
                </c:pt>
                <c:pt idx="102">
                  <c:v>10.199999999999999</c:v>
                </c:pt>
                <c:pt idx="103">
                  <c:v>10.3</c:v>
                </c:pt>
                <c:pt idx="104">
                  <c:v>10.7</c:v>
                </c:pt>
                <c:pt idx="105">
                  <c:v>10.7</c:v>
                </c:pt>
                <c:pt idx="106">
                  <c:v>11</c:v>
                </c:pt>
                <c:pt idx="107">
                  <c:v>11</c:v>
                </c:pt>
                <c:pt idx="108">
                  <c:v>11.2</c:v>
                </c:pt>
                <c:pt idx="109">
                  <c:v>11.4</c:v>
                </c:pt>
                <c:pt idx="110">
                  <c:v>11.5</c:v>
                </c:pt>
                <c:pt idx="111">
                  <c:v>11.5</c:v>
                </c:pt>
                <c:pt idx="112">
                  <c:v>11.6</c:v>
                </c:pt>
                <c:pt idx="113">
                  <c:v>11.7</c:v>
                </c:pt>
                <c:pt idx="114">
                  <c:v>11.7</c:v>
                </c:pt>
                <c:pt idx="115">
                  <c:v>11.8</c:v>
                </c:pt>
                <c:pt idx="116">
                  <c:v>11.8</c:v>
                </c:pt>
                <c:pt idx="117">
                  <c:v>11.8</c:v>
                </c:pt>
                <c:pt idx="118">
                  <c:v>12</c:v>
                </c:pt>
                <c:pt idx="119">
                  <c:v>12</c:v>
                </c:pt>
                <c:pt idx="120">
                  <c:v>12.2</c:v>
                </c:pt>
                <c:pt idx="121">
                  <c:v>12.2</c:v>
                </c:pt>
                <c:pt idx="122">
                  <c:v>12.3</c:v>
                </c:pt>
                <c:pt idx="123">
                  <c:v>12.5</c:v>
                </c:pt>
                <c:pt idx="124">
                  <c:v>12.5</c:v>
                </c:pt>
                <c:pt idx="125">
                  <c:v>12.6</c:v>
                </c:pt>
                <c:pt idx="126">
                  <c:v>12.9</c:v>
                </c:pt>
                <c:pt idx="127">
                  <c:v>13</c:v>
                </c:pt>
                <c:pt idx="128">
                  <c:v>13</c:v>
                </c:pt>
                <c:pt idx="129">
                  <c:v>13</c:v>
                </c:pt>
                <c:pt idx="130">
                  <c:v>13</c:v>
                </c:pt>
                <c:pt idx="131">
                  <c:v>14</c:v>
                </c:pt>
                <c:pt idx="132">
                  <c:v>14.2</c:v>
                </c:pt>
                <c:pt idx="133">
                  <c:v>14.3</c:v>
                </c:pt>
                <c:pt idx="134">
                  <c:v>14.6</c:v>
                </c:pt>
                <c:pt idx="135">
                  <c:v>15</c:v>
                </c:pt>
                <c:pt idx="136">
                  <c:v>15</c:v>
                </c:pt>
                <c:pt idx="137">
                  <c:v>15</c:v>
                </c:pt>
                <c:pt idx="138">
                  <c:v>16</c:v>
                </c:pt>
                <c:pt idx="139">
                  <c:v>17</c:v>
                </c:pt>
                <c:pt idx="140">
                  <c:v>17</c:v>
                </c:pt>
                <c:pt idx="141">
                  <c:v>17.100000000000001</c:v>
                </c:pt>
                <c:pt idx="142">
                  <c:v>17.100000000000001</c:v>
                </c:pt>
                <c:pt idx="143">
                  <c:v>18</c:v>
                </c:pt>
                <c:pt idx="144">
                  <c:v>18</c:v>
                </c:pt>
                <c:pt idx="145">
                  <c:v>18</c:v>
                </c:pt>
                <c:pt idx="146">
                  <c:v>18.2</c:v>
                </c:pt>
                <c:pt idx="147">
                  <c:v>18.7</c:v>
                </c:pt>
                <c:pt idx="148">
                  <c:v>19.2</c:v>
                </c:pt>
                <c:pt idx="149">
                  <c:v>19.899999999999999</c:v>
                </c:pt>
                <c:pt idx="150">
                  <c:v>20</c:v>
                </c:pt>
                <c:pt idx="151">
                  <c:v>20</c:v>
                </c:pt>
                <c:pt idx="152">
                  <c:v>20</c:v>
                </c:pt>
                <c:pt idx="153">
                  <c:v>20</c:v>
                </c:pt>
                <c:pt idx="154">
                  <c:v>21</c:v>
                </c:pt>
                <c:pt idx="155">
                  <c:v>21</c:v>
                </c:pt>
                <c:pt idx="156">
                  <c:v>21</c:v>
                </c:pt>
                <c:pt idx="157">
                  <c:v>22</c:v>
                </c:pt>
                <c:pt idx="158">
                  <c:v>22</c:v>
                </c:pt>
                <c:pt idx="159">
                  <c:v>23</c:v>
                </c:pt>
                <c:pt idx="160">
                  <c:v>23.8</c:v>
                </c:pt>
                <c:pt idx="161">
                  <c:v>25</c:v>
                </c:pt>
                <c:pt idx="162">
                  <c:v>26.6</c:v>
                </c:pt>
                <c:pt idx="163">
                  <c:v>26.9</c:v>
                </c:pt>
                <c:pt idx="164">
                  <c:v>27.2</c:v>
                </c:pt>
                <c:pt idx="165">
                  <c:v>27.7</c:v>
                </c:pt>
                <c:pt idx="166">
                  <c:v>28</c:v>
                </c:pt>
                <c:pt idx="167">
                  <c:v>29.8</c:v>
                </c:pt>
                <c:pt idx="168">
                  <c:v>30</c:v>
                </c:pt>
                <c:pt idx="169">
                  <c:v>30</c:v>
                </c:pt>
                <c:pt idx="170">
                  <c:v>30</c:v>
                </c:pt>
                <c:pt idx="171">
                  <c:v>30</c:v>
                </c:pt>
                <c:pt idx="172">
                  <c:v>30.9</c:v>
                </c:pt>
                <c:pt idx="173">
                  <c:v>31</c:v>
                </c:pt>
                <c:pt idx="174">
                  <c:v>31</c:v>
                </c:pt>
                <c:pt idx="175">
                  <c:v>31.6</c:v>
                </c:pt>
                <c:pt idx="176">
                  <c:v>31.6</c:v>
                </c:pt>
                <c:pt idx="177">
                  <c:v>32.799999999999997</c:v>
                </c:pt>
                <c:pt idx="178">
                  <c:v>35</c:v>
                </c:pt>
                <c:pt idx="179">
                  <c:v>35</c:v>
                </c:pt>
                <c:pt idx="180">
                  <c:v>37.299999999999997</c:v>
                </c:pt>
                <c:pt idx="181">
                  <c:v>40</c:v>
                </c:pt>
                <c:pt idx="182">
                  <c:v>40</c:v>
                </c:pt>
                <c:pt idx="183">
                  <c:v>40</c:v>
                </c:pt>
                <c:pt idx="184">
                  <c:v>42</c:v>
                </c:pt>
                <c:pt idx="185">
                  <c:v>45</c:v>
                </c:pt>
                <c:pt idx="186">
                  <c:v>45.5</c:v>
                </c:pt>
                <c:pt idx="187">
                  <c:v>48</c:v>
                </c:pt>
                <c:pt idx="188">
                  <c:v>50</c:v>
                </c:pt>
                <c:pt idx="189">
                  <c:v>50</c:v>
                </c:pt>
                <c:pt idx="190">
                  <c:v>50</c:v>
                </c:pt>
                <c:pt idx="191">
                  <c:v>60</c:v>
                </c:pt>
                <c:pt idx="192">
                  <c:v>60</c:v>
                </c:pt>
                <c:pt idx="193">
                  <c:v>80</c:v>
                </c:pt>
                <c:pt idx="194">
                  <c:v>85</c:v>
                </c:pt>
                <c:pt idx="195">
                  <c:v>90</c:v>
                </c:pt>
              </c:numCache>
            </c:numRef>
          </c:val>
        </c:ser>
        <c:shape val="box"/>
        <c:axId val="46292352"/>
        <c:axId val="57858304"/>
        <c:axId val="0"/>
      </c:bar3DChart>
      <c:catAx>
        <c:axId val="46292352"/>
        <c:scaling>
          <c:orientation val="minMax"/>
        </c:scaling>
        <c:axPos val="b"/>
        <c:tickLblPos val="nextTo"/>
        <c:crossAx val="57858304"/>
        <c:crosses val="autoZero"/>
        <c:auto val="1"/>
        <c:lblAlgn val="ctr"/>
        <c:lblOffset val="100"/>
      </c:catAx>
      <c:valAx>
        <c:axId val="57858304"/>
        <c:scaling>
          <c:orientation val="minMax"/>
        </c:scaling>
        <c:axPos val="l"/>
        <c:majorGridlines/>
        <c:numFmt formatCode="General" sourceLinked="1"/>
        <c:tickLblPos val="nextTo"/>
        <c:crossAx val="462923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5/52/Current_Account_Balance_2006.p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419600"/>
            <a:ext cx="7772400" cy="1975104"/>
          </a:xfrm>
        </p:spPr>
        <p:txBody>
          <a:bodyPr/>
          <a:lstStyle/>
          <a:p>
            <a:r>
              <a:rPr lang="en-US" sz="9600" dirty="0" smtClean="0"/>
              <a:t>2006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Zachary Sartor Duchene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Bibliography</a:t>
            </a:r>
            <a:endParaRPr lang="en-US" sz="5400" dirty="0"/>
          </a:p>
        </p:txBody>
      </p:sp>
      <p:sp>
        <p:nvSpPr>
          <p:cNvPr id="4" name="Rectangle 3"/>
          <p:cNvSpPr/>
          <p:nvPr/>
        </p:nvSpPr>
        <p:spPr>
          <a:xfrm>
            <a:off x="762000" y="1524000"/>
            <a:ext cx="3524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http://www.imf.org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Politics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15240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 are currently in a war with Iraq and…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133600" y="24384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err="1" smtClean="0"/>
              <a:t>Sudam</a:t>
            </a:r>
            <a:r>
              <a:rPr lang="en-US" sz="6600" dirty="0" smtClean="0"/>
              <a:t> </a:t>
            </a:r>
            <a:r>
              <a:rPr lang="en-US" sz="6600" dirty="0" err="1" smtClean="0"/>
              <a:t>Housan</a:t>
            </a:r>
            <a:endParaRPr lang="en-US" sz="6600" dirty="0"/>
          </a:p>
        </p:txBody>
      </p:sp>
      <p:pic>
        <p:nvPicPr>
          <p:cNvPr id="19458" name="Picture 2" descr="http://www.iguanabio.com/wp-content/uploads/2009/06/saddam_husse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000500"/>
            <a:ext cx="2857500" cy="2857500"/>
          </a:xfrm>
          <a:prstGeom prst="rect">
            <a:avLst/>
          </a:prstGeom>
          <a:noFill/>
        </p:spPr>
      </p:pic>
      <p:pic>
        <p:nvPicPr>
          <p:cNvPr id="19460" name="Picture 4" descr="http://www.ijs365.com/ENGLISH/originals_images/fi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57450"/>
            <a:ext cx="9144000" cy="4400550"/>
          </a:xfrm>
          <a:prstGeom prst="rect">
            <a:avLst/>
          </a:prstGeom>
          <a:noFill/>
        </p:spPr>
      </p:pic>
      <p:sp>
        <p:nvSpPr>
          <p:cNvPr id="8" name="Right Triangle 7"/>
          <p:cNvSpPr/>
          <p:nvPr/>
        </p:nvSpPr>
        <p:spPr>
          <a:xfrm>
            <a:off x="1219200" y="2590800"/>
            <a:ext cx="3657600" cy="1447800"/>
          </a:xfrm>
          <a:prstGeom prst="rtTriangle">
            <a:avLst/>
          </a:prstGeom>
          <a:solidFill>
            <a:srgbClr val="FF0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/>
          <p:cNvSpPr/>
          <p:nvPr/>
        </p:nvSpPr>
        <p:spPr>
          <a:xfrm flipH="1">
            <a:off x="4800600" y="2590800"/>
            <a:ext cx="3733800" cy="1447800"/>
          </a:xfrm>
          <a:prstGeom prst="rtTriangle">
            <a:avLst/>
          </a:prstGeom>
          <a:solidFill>
            <a:srgbClr val="FF0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781800" y="3352800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514600" y="3352800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Economy</a:t>
            </a:r>
            <a:endParaRPr lang="en-US" sz="5400" dirty="0"/>
          </a:p>
        </p:txBody>
      </p:sp>
      <p:pic>
        <p:nvPicPr>
          <p:cNvPr id="6146" name="Picture 2" descr="File:Current Account Balance 2006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33600"/>
            <a:ext cx="9144001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0" y="4953000"/>
            <a:ext cx="1752600" cy="1905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5257800"/>
            <a:ext cx="381000" cy="38100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" y="5638800"/>
            <a:ext cx="381000" cy="381000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6019800"/>
            <a:ext cx="381000" cy="381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381000" cy="213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5257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-811 - -10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" y="56388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-10 - 10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60198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10 - 250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648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Amount made in Billions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Economy</a:t>
            </a:r>
            <a:endParaRPr lang="en-US" sz="5400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0" y="1371600"/>
          <a:ext cx="6858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0"/>
            <a:ext cx="9144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58000" y="3352800"/>
            <a:ext cx="2286000" cy="3505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05600" y="2209800"/>
            <a:ext cx="2438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World Unemployment rate by country</a:t>
            </a:r>
            <a:endParaRPr lang="en-US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Statistics</a:t>
            </a:r>
            <a:endParaRPr lang="en-US" sz="5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Natural Disasters</a:t>
            </a:r>
            <a:endParaRPr lang="en-US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Inventions and Technology</a:t>
            </a:r>
            <a:endParaRPr lang="en-US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Entertainment</a:t>
            </a:r>
            <a:endParaRPr lang="en-US" sz="5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Discoveries</a:t>
            </a:r>
            <a:endParaRPr lang="en-US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62</TotalTime>
  <Words>53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2006</vt:lpstr>
      <vt:lpstr>Politics</vt:lpstr>
      <vt:lpstr>Economy</vt:lpstr>
      <vt:lpstr>Economy</vt:lpstr>
      <vt:lpstr>Statistics</vt:lpstr>
      <vt:lpstr>Natural Disasters</vt:lpstr>
      <vt:lpstr>Inventions and Technology</vt:lpstr>
      <vt:lpstr>Entertainment</vt:lpstr>
      <vt:lpstr>Discoveries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zacharysartor</cp:lastModifiedBy>
  <cp:revision>10</cp:revision>
  <dcterms:created xsi:type="dcterms:W3CDTF">2006-08-16T00:00:00Z</dcterms:created>
  <dcterms:modified xsi:type="dcterms:W3CDTF">2009-09-10T20:08:28Z</dcterms:modified>
</cp:coreProperties>
</file>